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E471E3-2FBE-4EC7-AF7C-B9501F6DF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7CAB38-704F-4275-AAD7-9C43537DE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4A006E-4D9A-4F0D-ACDC-C91810E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9D5C58-DD77-42ED-AE68-9CBEEA59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4B1EF6-23D3-4205-BC69-B2358C76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1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F23F81-B2FE-4587-ADF5-AF713282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86584D-E555-4E7D-9DF8-0DE8670E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AE9E33-FDB4-4155-8716-E2A6468F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EEB7E8-63B1-41FF-B179-C60EA3F1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72F3DE-EE85-4DEB-97D9-9A07E066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9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09C9D2-2F36-466D-B83E-4C11FF110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6C5A16-8F21-45F0-920A-5A40E6CE0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D56F97-78A7-4366-B684-6E42A2C7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683122-9F2C-48E6-AA5E-477FAE21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A86F47-C0F2-40CE-AE40-8075CA7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29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E2D75D-FF30-4F84-8B53-14028365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829684-CA04-4EF9-85F4-014909BD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F48B3E-D156-4BEF-92C3-4AB0670D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2A61A6-460F-4A8F-ADA7-D0025429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EC4650-CFC7-4BBC-9516-E06C4F9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66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4C2511-C860-4A45-BC15-49F6D23D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12D942-057A-4274-B3FD-1FF2C04A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C5418D-3705-42AC-99BC-EE1A277D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2FEBBB-0800-430C-96D7-82EA2D96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D847B6-B3EF-44A0-87A6-0959B09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3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32939-AB06-4257-A530-924B5D84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1A385A-08CC-4C10-AFCA-976A49197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411C66-F13E-4227-9F0F-883E474F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691CA4-FB8D-4F05-9D2C-0200C0FE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1835FE-0D12-458E-8529-801D567C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106458-98B1-4D5F-B01B-455C0E95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2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C0A936-DB05-4647-8292-EA4A5B64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48EF73-201A-468A-B88B-86FE365C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5BA7E4C-171F-42DA-9AE8-77B25143F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5849DF-35F1-4C92-9EE3-F94748C34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22897F5-CA84-48BC-883B-EAC114FE1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C488B43-9F51-4EC4-940B-FBB1F82B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63C893-23FC-4C83-91E2-D035DEEB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4802A9E-12DF-450F-85C2-049461A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7D73B-AB3E-40B1-B3E8-0D95D0BB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AD84916-152A-44D5-AC19-03DFD78A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1E34F4A-A0FF-43A4-922F-4668702F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9DDA69-01D8-4FB0-B9CA-B7B3B9B5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91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8310209-D907-46BD-8AC1-C71F069B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CF7B13A-9452-450C-87F8-111F01A6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51DA70-FD62-4B23-B2BD-AFA41691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0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9A252-DC92-4B06-82D5-68DF79FA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614333-EA33-43BB-A0A3-983E6F79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9C7FD31-FCEA-4F34-93D7-5653F032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955021-4356-4569-9C46-70680C97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A07E94C-E859-48A9-A999-FD27B720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D40B82-20C6-43DD-BC7D-1ABFB949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59C224-616D-430A-BBCA-7592C7A7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06C516-D441-443D-9B5E-4BA0A2DDF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044909-9E00-46A6-B805-A263808D6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183B01-44C7-471E-8678-D29A1AC8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40216FE-31AC-4E77-AE2D-FC544FF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6E22A7-774D-4CD4-A9F1-22916614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9CC0BD1-A5CE-4B53-98FF-31D424D5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B06E74-458B-4BEE-96A7-7CABB312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5E8A43-F6CE-4550-BB06-B50646C05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C6F8-EE28-4072-9F35-042D27EB1A64}" type="datetimeFigureOut">
              <a:rPr lang="nb-NO" smtClean="0"/>
              <a:t>04.04.2024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5CFD3B-7F71-4696-B797-8F69CE1EA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BE869F-BA29-4ADD-A926-E8C31D343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99A94-621E-4340-967B-BFC24F558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64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pngimg.com/download/10865/?i=1" TargetMode="External"/><Relationship Id="rId7" Type="http://schemas.openxmlformats.org/officeDocument/2006/relationships/hyperlink" Target="https://pathologic.gamepedia.com/Beet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ngimg.com/download/19344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CE8FABEB-B154-4481-93FB-BCC03199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43" y="0"/>
            <a:ext cx="3968116" cy="5834697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Alle fugler små de er</a:t>
            </a:r>
          </a:p>
          <a:p>
            <a:r>
              <a:rPr lang="nb-NO" dirty="0"/>
              <a:t> kommer nå tilbake!</a:t>
            </a:r>
          </a:p>
          <a:p>
            <a:r>
              <a:rPr lang="nb-NO" dirty="0"/>
              <a:t> Gjøk og sisik, trost og </a:t>
            </a:r>
            <a:r>
              <a:rPr lang="nb-NO" dirty="0" err="1"/>
              <a:t>stær</a:t>
            </a:r>
            <a:r>
              <a:rPr lang="nb-NO" dirty="0"/>
              <a:t>  </a:t>
            </a:r>
          </a:p>
          <a:p>
            <a:r>
              <a:rPr lang="nb-NO" dirty="0"/>
              <a:t> synger alle dage.</a:t>
            </a:r>
          </a:p>
          <a:p>
            <a:r>
              <a:rPr lang="nb-NO" dirty="0"/>
              <a:t> Lerka jubler høyt i sky,</a:t>
            </a:r>
          </a:p>
          <a:p>
            <a:r>
              <a:rPr lang="nb-NO" dirty="0"/>
              <a:t> ringer våren inn på ny.</a:t>
            </a:r>
          </a:p>
          <a:p>
            <a:r>
              <a:rPr lang="nb-NO" dirty="0"/>
              <a:t> Frost og snø de måtte fly,</a:t>
            </a:r>
          </a:p>
          <a:p>
            <a:r>
              <a:rPr lang="nb-NO" dirty="0"/>
              <a:t> her er sol og glede!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CD184D3-EEC2-4003-A3DF-A89BF6B8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372" y="477520"/>
            <a:ext cx="1846486" cy="107727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CF2C609-BC0D-4F6E-836D-0993510C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1" t="7546"/>
          <a:stretch/>
        </p:blipFill>
        <p:spPr>
          <a:xfrm>
            <a:off x="323372" y="5415280"/>
            <a:ext cx="2028946" cy="129317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701B29E-14F7-4FF7-9EC2-10768F9A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084" y="5441315"/>
            <a:ext cx="1574328" cy="126714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0704A41-4239-4BDD-8CD8-7F7380419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267" y="338295"/>
            <a:ext cx="1809963" cy="13557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E10E40A-6E00-4248-8372-A539DA9FD347}"/>
              </a:ext>
            </a:extLst>
          </p:cNvPr>
          <p:cNvSpPr txBox="1"/>
          <p:nvPr/>
        </p:nvSpPr>
        <p:spPr>
          <a:xfrm>
            <a:off x="7847965" y="1298157"/>
            <a:ext cx="273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Blomster små</a:t>
            </a:r>
          </a:p>
          <a:p>
            <a:pPr algn="ctr"/>
            <a:r>
              <a:rPr lang="nb-NO" sz="2400" dirty="0"/>
              <a:t>Gule, blå</a:t>
            </a:r>
          </a:p>
          <a:p>
            <a:pPr algn="ctr"/>
            <a:r>
              <a:rPr lang="nb-NO" sz="2400" dirty="0"/>
              <a:t>Titter opp av marken nå.</a:t>
            </a:r>
          </a:p>
          <a:p>
            <a:pPr algn="ctr"/>
            <a:r>
              <a:rPr lang="nb-NO" sz="2400" dirty="0"/>
              <a:t>Smiler til xx-</a:t>
            </a:r>
            <a:r>
              <a:rPr lang="nb-NO" sz="2400" dirty="0" err="1"/>
              <a:t>lill</a:t>
            </a:r>
            <a:r>
              <a:rPr lang="nb-NO" sz="2400" dirty="0"/>
              <a:t>,</a:t>
            </a:r>
          </a:p>
          <a:p>
            <a:pPr algn="ctr"/>
            <a:r>
              <a:rPr lang="nb-NO" sz="2400" dirty="0"/>
              <a:t>For </a:t>
            </a:r>
            <a:r>
              <a:rPr lang="nb-NO" sz="2400" dirty="0" err="1"/>
              <a:t>hxn</a:t>
            </a:r>
            <a:r>
              <a:rPr lang="nb-NO" sz="2400" dirty="0"/>
              <a:t> er så snill!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58F6984-5B55-4793-AF69-18916727F1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05" t="814" r="27314" b="-1"/>
          <a:stretch/>
        </p:blipFill>
        <p:spPr>
          <a:xfrm>
            <a:off x="7152643" y="4277042"/>
            <a:ext cx="1219046" cy="258095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F011C86-F9F9-49D8-B626-5D4C8EAE3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789" y="4775200"/>
            <a:ext cx="980704" cy="207909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53B0477-B388-4514-84BE-506CC38B8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413" y="5183052"/>
            <a:ext cx="1371026" cy="167494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8AF434E-0ED8-421B-82DF-8313AA2FC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8029" y="5792427"/>
            <a:ext cx="726128" cy="10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lante, gress, blad&#10;&#10;Automatisk generert beskrivelse">
            <a:extLst>
              <a:ext uri="{FF2B5EF4-FFF2-40B4-BE49-F238E27FC236}">
                <a16:creationId xmlns:a16="http://schemas.microsoft.com/office/drawing/2014/main" id="{CCA87B36-768F-4C56-9C53-8DC47FD3C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5739618"/>
            <a:ext cx="6252935" cy="1118382"/>
          </a:xfrm>
        </p:spPr>
      </p:pic>
      <p:pic>
        <p:nvPicPr>
          <p:cNvPr id="8" name="Bilde 7" descr="Et bilde som inneholder insekt&#10;&#10;Automatisk generert beskrivelse">
            <a:extLst>
              <a:ext uri="{FF2B5EF4-FFF2-40B4-BE49-F238E27FC236}">
                <a16:creationId xmlns:a16="http://schemas.microsoft.com/office/drawing/2014/main" id="{E2A66487-601A-4F53-8420-19157F0F5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5715" y="5309087"/>
            <a:ext cx="1293879" cy="861062"/>
          </a:xfrm>
          <a:prstGeom prst="rect">
            <a:avLst/>
          </a:prstGeom>
        </p:spPr>
      </p:pic>
      <p:pic>
        <p:nvPicPr>
          <p:cNvPr id="11" name="Bilde 10" descr="Et bilde som inneholder insekt, mørk&#10;&#10;Automatisk generert beskrivelse">
            <a:extLst>
              <a:ext uri="{FF2B5EF4-FFF2-40B4-BE49-F238E27FC236}">
                <a16:creationId xmlns:a16="http://schemas.microsoft.com/office/drawing/2014/main" id="{A186F3B4-8E90-4B97-8252-7DDD87A3C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920040" flipH="1">
            <a:off x="4605230" y="5206140"/>
            <a:ext cx="1111264" cy="1066956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4C85C31-F6D4-4873-BD81-19E9F6AF8470}"/>
              </a:ext>
            </a:extLst>
          </p:cNvPr>
          <p:cNvSpPr txBox="1"/>
          <p:nvPr/>
        </p:nvSpPr>
        <p:spPr>
          <a:xfrm>
            <a:off x="407629" y="569506"/>
            <a:ext cx="5437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Hysj, kan du høre gresset gro?</a:t>
            </a:r>
          </a:p>
          <a:p>
            <a:pPr algn="ctr"/>
            <a:r>
              <a:rPr lang="nb-NO" dirty="0"/>
              <a:t>Hysj, kan du høre en meitemark som lo?</a:t>
            </a:r>
          </a:p>
          <a:p>
            <a:pPr algn="ctr"/>
            <a:r>
              <a:rPr lang="nb-NO" dirty="0"/>
              <a:t>Hysj, kan du høre en maur gå forbi?</a:t>
            </a:r>
          </a:p>
          <a:p>
            <a:pPr algn="ctr"/>
            <a:r>
              <a:rPr lang="nb-NO" dirty="0"/>
              <a:t>Da skal du være helt stille og si:</a:t>
            </a:r>
          </a:p>
          <a:p>
            <a:pPr algn="ctr"/>
            <a:r>
              <a:rPr lang="nb-NO" dirty="0"/>
              <a:t>Hei, alle insekter, alle små dyr,</a:t>
            </a:r>
          </a:p>
          <a:p>
            <a:pPr algn="ctr"/>
            <a:r>
              <a:rPr lang="nb-NO" dirty="0"/>
              <a:t>Dere som kryper og kravler og kryr,</a:t>
            </a:r>
          </a:p>
          <a:p>
            <a:pPr algn="ctr"/>
            <a:r>
              <a:rPr lang="nb-NO" dirty="0"/>
              <a:t>Jeg er et menneske og jeg er snill,</a:t>
            </a:r>
          </a:p>
          <a:p>
            <a:pPr algn="ctr"/>
            <a:r>
              <a:rPr lang="nb-NO" dirty="0"/>
              <a:t>Vær i min hage så lenge du vil!</a:t>
            </a:r>
          </a:p>
          <a:p>
            <a:pPr algn="ctr"/>
            <a:r>
              <a:rPr lang="nb-NO" dirty="0"/>
              <a:t>Hysj, vi må være stille nå,</a:t>
            </a:r>
          </a:p>
          <a:p>
            <a:pPr algn="ctr"/>
            <a:r>
              <a:rPr lang="nb-NO" dirty="0"/>
              <a:t>Ingen må skremme de mange tusen små,</a:t>
            </a:r>
          </a:p>
          <a:p>
            <a:pPr algn="ctr"/>
            <a:r>
              <a:rPr lang="nb-NO" dirty="0"/>
              <a:t>Og når det kommer en bille forbi,</a:t>
            </a:r>
          </a:p>
          <a:p>
            <a:pPr algn="ctr"/>
            <a:r>
              <a:rPr lang="nb-NO" dirty="0"/>
              <a:t>Da skal du vinke med hånden og si:</a:t>
            </a:r>
          </a:p>
          <a:p>
            <a:pPr algn="ctr"/>
            <a:r>
              <a:rPr lang="nb-NO" dirty="0"/>
              <a:t>Hei, alle insekter, alle små dyr,</a:t>
            </a:r>
          </a:p>
          <a:p>
            <a:pPr algn="ctr"/>
            <a:r>
              <a:rPr lang="nb-NO" dirty="0"/>
              <a:t>Dere som kryper og kravler og kryr,</a:t>
            </a:r>
          </a:p>
          <a:p>
            <a:pPr algn="ctr"/>
            <a:r>
              <a:rPr lang="nb-NO" dirty="0"/>
              <a:t>Jeg er et menneske og jeg er snill,</a:t>
            </a:r>
          </a:p>
          <a:p>
            <a:pPr algn="ctr"/>
            <a:r>
              <a:rPr lang="nb-NO" dirty="0"/>
              <a:t>Vær i min hage så lenge du vil!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9BC3A4F-6A27-686B-6114-DEE2F4515E6B}"/>
              </a:ext>
            </a:extLst>
          </p:cNvPr>
          <p:cNvSpPr txBox="1"/>
          <p:nvPr/>
        </p:nvSpPr>
        <p:spPr>
          <a:xfrm>
            <a:off x="6868633" y="1403498"/>
            <a:ext cx="4338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Jeg er ei lita marihøne med to prikker</a:t>
            </a:r>
          </a:p>
          <a:p>
            <a:pPr algn="ctr"/>
            <a:r>
              <a:rPr lang="nb-NO" dirty="0"/>
              <a:t>Jeg bor her i barnehagen vær du sikker</a:t>
            </a:r>
          </a:p>
          <a:p>
            <a:pPr algn="ctr"/>
            <a:r>
              <a:rPr lang="nb-NO" dirty="0"/>
              <a:t>Jeg sitter her på hånda de for her er det koselig</a:t>
            </a:r>
          </a:p>
          <a:p>
            <a:pPr algn="ctr"/>
            <a:r>
              <a:rPr lang="nb-NO" dirty="0"/>
              <a:t>Hopp </a:t>
            </a:r>
            <a:r>
              <a:rPr lang="nb-NO" dirty="0" err="1"/>
              <a:t>sulli</a:t>
            </a:r>
            <a:r>
              <a:rPr lang="nb-NO" dirty="0"/>
              <a:t> </a:t>
            </a:r>
            <a:r>
              <a:rPr lang="nb-NO" dirty="0" err="1"/>
              <a:t>dulli</a:t>
            </a:r>
            <a:r>
              <a:rPr lang="nb-NO" dirty="0"/>
              <a:t> </a:t>
            </a:r>
            <a:r>
              <a:rPr lang="nb-NO" dirty="0" err="1"/>
              <a:t>dulli</a:t>
            </a:r>
            <a:r>
              <a:rPr lang="nb-NO" dirty="0"/>
              <a:t> </a:t>
            </a:r>
            <a:r>
              <a:rPr lang="nb-NO" dirty="0" err="1"/>
              <a:t>dullan</a:t>
            </a:r>
            <a:r>
              <a:rPr lang="nb-NO" dirty="0"/>
              <a:t> </a:t>
            </a:r>
            <a:r>
              <a:rPr lang="nb-NO" dirty="0" err="1"/>
              <a:t>dei</a:t>
            </a:r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04A75AE-9159-0D0C-DE33-50757EA3A8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175" y="361617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A23E2B-2C87-4784-9961-A07273C4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00"/>
            <a:ext cx="443484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1800" dirty="0"/>
              <a:t>Små rumpetroll, små rumpetroll er morsomme å se </a:t>
            </a:r>
          </a:p>
          <a:p>
            <a:pPr marL="0" indent="0" algn="ctr">
              <a:buNone/>
            </a:pPr>
            <a:r>
              <a:rPr lang="nb-NO" sz="1800" dirty="0"/>
              <a:t>x2</a:t>
            </a:r>
          </a:p>
          <a:p>
            <a:pPr marL="0" indent="0" algn="ctr">
              <a:buNone/>
            </a:pPr>
            <a:r>
              <a:rPr lang="nb-NO" sz="1800" dirty="0"/>
              <a:t>Små froskene, små froskene de hopper fort av sted </a:t>
            </a:r>
          </a:p>
          <a:p>
            <a:pPr marL="0" indent="0" algn="ctr">
              <a:buNone/>
            </a:pPr>
            <a:r>
              <a:rPr lang="nb-NO" sz="1800" dirty="0"/>
              <a:t>x2</a:t>
            </a:r>
          </a:p>
          <a:p>
            <a:pPr marL="0" indent="0" algn="ctr">
              <a:buNone/>
            </a:pPr>
            <a:r>
              <a:rPr lang="nb-NO" sz="1800" dirty="0"/>
              <a:t>Men øre, men øre får ingen frosker ha </a:t>
            </a:r>
          </a:p>
          <a:p>
            <a:pPr marL="0" indent="0" algn="ctr">
              <a:buNone/>
            </a:pPr>
            <a:r>
              <a:rPr lang="nb-NO" sz="1800" dirty="0"/>
              <a:t>x2 </a:t>
            </a:r>
          </a:p>
          <a:p>
            <a:pPr marL="0" indent="0" algn="ctr">
              <a:buNone/>
            </a:pPr>
            <a:r>
              <a:rPr lang="nb-NO" sz="1800" dirty="0"/>
              <a:t>Å rompene, å rompene, dem vokser de i fra x2</a:t>
            </a:r>
          </a:p>
          <a:p>
            <a:pPr marL="0" indent="0" algn="ctr">
              <a:buNone/>
            </a:pPr>
            <a:r>
              <a:rPr lang="nb-NO" sz="1800" dirty="0" err="1"/>
              <a:t>Ko</a:t>
            </a:r>
            <a:r>
              <a:rPr lang="nb-NO" sz="1800" dirty="0"/>
              <a:t>-ak-ak-</a:t>
            </a:r>
            <a:r>
              <a:rPr lang="nb-NO" sz="1800" dirty="0" err="1"/>
              <a:t>ak,ko</a:t>
            </a:r>
            <a:r>
              <a:rPr lang="nb-NO" sz="1800" dirty="0"/>
              <a:t>-ak-ak-ak</a:t>
            </a:r>
          </a:p>
          <a:p>
            <a:pPr marL="0" indent="0" algn="ctr">
              <a:buNone/>
            </a:pPr>
            <a:r>
              <a:rPr lang="nb-NO" sz="1800" dirty="0" err="1"/>
              <a:t>ko</a:t>
            </a:r>
            <a:r>
              <a:rPr lang="nb-NO" sz="1800" dirty="0"/>
              <a:t>-ak-ak-ak-ak-ak</a:t>
            </a:r>
          </a:p>
          <a:p>
            <a:pPr marL="0" indent="0" algn="ctr">
              <a:buNone/>
            </a:pPr>
            <a:r>
              <a:rPr lang="nb-NO" sz="1800" dirty="0"/>
              <a:t>x2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343025A-2782-4288-BB59-23A6CDB2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2" y="233362"/>
            <a:ext cx="5095875" cy="8953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96FBEAF-836C-4BF7-8133-BE0F3E8A1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" t="33873" r="5839"/>
          <a:stretch/>
        </p:blipFill>
        <p:spPr>
          <a:xfrm>
            <a:off x="7418070" y="3752058"/>
            <a:ext cx="3761105" cy="27957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FF40528-8E33-41C6-B9FC-C3154DA1414A}"/>
              </a:ext>
            </a:extLst>
          </p:cNvPr>
          <p:cNvSpPr txBox="1"/>
          <p:nvPr/>
        </p:nvSpPr>
        <p:spPr>
          <a:xfrm>
            <a:off x="7213600" y="614045"/>
            <a:ext cx="414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Jeg gikk en tur på stien</a:t>
            </a:r>
          </a:p>
          <a:p>
            <a:pPr algn="ctr"/>
            <a:r>
              <a:rPr lang="nb-NO" sz="2400" dirty="0"/>
              <a:t>og søkte skogens ro.</a:t>
            </a:r>
          </a:p>
          <a:p>
            <a:pPr algn="ctr"/>
            <a:r>
              <a:rPr lang="nb-NO" sz="2400" dirty="0"/>
              <a:t>Da hørte jeg fra lien</a:t>
            </a:r>
          </a:p>
          <a:p>
            <a:pPr algn="ctr"/>
            <a:r>
              <a:rPr lang="nb-NO" sz="2400" dirty="0"/>
              <a:t>en gjøk som sa ko-ko.</a:t>
            </a:r>
          </a:p>
          <a:p>
            <a:pPr algn="ctr"/>
            <a:endParaRPr lang="nb-NO" sz="2400" dirty="0"/>
          </a:p>
          <a:p>
            <a:pPr algn="ctr"/>
            <a:r>
              <a:rPr lang="nb-NO" sz="2400" dirty="0"/>
              <a:t>Ko-ko, ko-ko, ko-ko, </a:t>
            </a:r>
            <a:r>
              <a:rPr lang="nb-NO" sz="2400" dirty="0" err="1"/>
              <a:t>ko</a:t>
            </a:r>
            <a:r>
              <a:rPr lang="nb-NO" sz="2400" dirty="0"/>
              <a:t>-ro, ko-ko</a:t>
            </a:r>
          </a:p>
          <a:p>
            <a:pPr algn="ctr"/>
            <a:r>
              <a:rPr lang="nb-NO" sz="2400" dirty="0"/>
              <a:t>Ko-ko, ko-ko, ko-ko, </a:t>
            </a:r>
            <a:r>
              <a:rPr lang="nb-NO" sz="2400" dirty="0" err="1"/>
              <a:t>ko</a:t>
            </a:r>
            <a:r>
              <a:rPr lang="nb-NO" sz="2400" dirty="0"/>
              <a:t>-ro, ko-ko</a:t>
            </a:r>
          </a:p>
        </p:txBody>
      </p:sp>
    </p:spTree>
    <p:extLst>
      <p:ext uri="{BB962C8B-B14F-4D97-AF65-F5344CB8AC3E}">
        <p14:creationId xmlns:p14="http://schemas.microsoft.com/office/powerpoint/2010/main" val="104786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334</Words>
  <Application>Microsoft Office PowerPoint</Application>
  <PresentationFormat>Widescreen</PresentationFormat>
  <Paragraphs>55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Eilin Aarsvoll</dc:creator>
  <cp:lastModifiedBy>Eilin Aarsvoll</cp:lastModifiedBy>
  <cp:revision>8</cp:revision>
  <dcterms:created xsi:type="dcterms:W3CDTF">2021-04-08T11:37:40Z</dcterms:created>
  <dcterms:modified xsi:type="dcterms:W3CDTF">2024-04-04T15:12:07Z</dcterms:modified>
</cp:coreProperties>
</file>